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70" r:id="rId7"/>
    <p:sldId id="418" r:id="rId8"/>
    <p:sldId id="271" r:id="rId9"/>
    <p:sldId id="275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i, Shair" userId="9cd8286b-29ac-44f1-bef1-3aa065f32b13" providerId="ADAL" clId="{B358CE62-41E6-49DC-A0CC-99F7BFA09751}"/>
    <pc:docChg chg="custSel addSld delSld modSld sldOrd">
      <pc:chgData name="Nazari, Shair" userId="9cd8286b-29ac-44f1-bef1-3aa065f32b13" providerId="ADAL" clId="{B358CE62-41E6-49DC-A0CC-99F7BFA09751}" dt="2023-02-20T07:32:42.746" v="181" actId="20577"/>
      <pc:docMkLst>
        <pc:docMk/>
      </pc:docMkLst>
      <pc:sldChg chg="modSp mod">
        <pc:chgData name="Nazari, Shair" userId="9cd8286b-29ac-44f1-bef1-3aa065f32b13" providerId="ADAL" clId="{B358CE62-41E6-49DC-A0CC-99F7BFA09751}" dt="2023-02-20T07:32:42.746" v="181" actId="20577"/>
        <pc:sldMkLst>
          <pc:docMk/>
          <pc:sldMk cId="1589374339" sldId="256"/>
        </pc:sldMkLst>
        <pc:spChg chg="mod">
          <ac:chgData name="Nazari, Shair" userId="9cd8286b-29ac-44f1-bef1-3aa065f32b13" providerId="ADAL" clId="{B358CE62-41E6-49DC-A0CC-99F7BFA09751}" dt="2023-02-18T12:30:48.267" v="1" actId="20577"/>
          <ac:spMkLst>
            <pc:docMk/>
            <pc:sldMk cId="1589374339" sldId="256"/>
            <ac:spMk id="2" creationId="{22711679-56BB-4A51-A15D-E6BC17ADAC6A}"/>
          </ac:spMkLst>
        </pc:spChg>
        <pc:spChg chg="mod">
          <ac:chgData name="Nazari, Shair" userId="9cd8286b-29ac-44f1-bef1-3aa065f32b13" providerId="ADAL" clId="{B358CE62-41E6-49DC-A0CC-99F7BFA09751}" dt="2023-02-20T07:32:42.746" v="181" actId="20577"/>
          <ac:spMkLst>
            <pc:docMk/>
            <pc:sldMk cId="1589374339" sldId="256"/>
            <ac:spMk id="7" creationId="{75F8C0A5-5C8A-4A7A-9AD8-3051749B479B}"/>
          </ac:spMkLst>
        </pc:spChg>
      </pc:sldChg>
      <pc:sldChg chg="addSp delSp modSp mod">
        <pc:chgData name="Nazari, Shair" userId="9cd8286b-29ac-44f1-bef1-3aa065f32b13" providerId="ADAL" clId="{B358CE62-41E6-49DC-A0CC-99F7BFA09751}" dt="2023-02-18T12:31:54.894" v="9" actId="1076"/>
        <pc:sldMkLst>
          <pc:docMk/>
          <pc:sldMk cId="3635705415" sldId="270"/>
        </pc:sldMkLst>
        <pc:picChg chg="add mod">
          <ac:chgData name="Nazari, Shair" userId="9cd8286b-29ac-44f1-bef1-3aa065f32b13" providerId="ADAL" clId="{B358CE62-41E6-49DC-A0CC-99F7BFA09751}" dt="2023-02-18T12:31:54.894" v="9" actId="1076"/>
          <ac:picMkLst>
            <pc:docMk/>
            <pc:sldMk cId="3635705415" sldId="270"/>
            <ac:picMk id="4" creationId="{7974AFBB-66F3-48D3-BCB8-A1DA15E20DEC}"/>
          </ac:picMkLst>
        </pc:picChg>
        <pc:picChg chg="del mod modCrop">
          <ac:chgData name="Nazari, Shair" userId="9cd8286b-29ac-44f1-bef1-3aa065f32b13" providerId="ADAL" clId="{B358CE62-41E6-49DC-A0CC-99F7BFA09751}" dt="2023-02-18T12:31:46.904" v="5" actId="478"/>
          <ac:picMkLst>
            <pc:docMk/>
            <pc:sldMk cId="3635705415" sldId="270"/>
            <ac:picMk id="5" creationId="{A1CAE734-FCD4-31F8-B778-045045A3C715}"/>
          </ac:picMkLst>
        </pc:picChg>
      </pc:sldChg>
      <pc:sldChg chg="modSp mod">
        <pc:chgData name="Nazari, Shair" userId="9cd8286b-29ac-44f1-bef1-3aa065f32b13" providerId="ADAL" clId="{B358CE62-41E6-49DC-A0CC-99F7BFA09751}" dt="2023-02-18T12:32:08.456" v="24" actId="20577"/>
        <pc:sldMkLst>
          <pc:docMk/>
          <pc:sldMk cId="267691301" sldId="271"/>
        </pc:sldMkLst>
        <pc:spChg chg="mod">
          <ac:chgData name="Nazari, Shair" userId="9cd8286b-29ac-44f1-bef1-3aa065f32b13" providerId="ADAL" clId="{B358CE62-41E6-49DC-A0CC-99F7BFA09751}" dt="2023-02-18T12:32:08.456" v="24" actId="20577"/>
          <ac:spMkLst>
            <pc:docMk/>
            <pc:sldMk cId="267691301" sldId="271"/>
            <ac:spMk id="3" creationId="{69E978FF-4108-4854-A844-C6B2B8E3372E}"/>
          </ac:spMkLst>
        </pc:spChg>
      </pc:sldChg>
      <pc:sldChg chg="del">
        <pc:chgData name="Nazari, Shair" userId="9cd8286b-29ac-44f1-bef1-3aa065f32b13" providerId="ADAL" clId="{B358CE62-41E6-49DC-A0CC-99F7BFA09751}" dt="2023-02-18T12:39:38.227" v="145" actId="47"/>
        <pc:sldMkLst>
          <pc:docMk/>
          <pc:sldMk cId="827002027" sldId="272"/>
        </pc:sldMkLst>
      </pc:sldChg>
      <pc:sldChg chg="delSp add setBg delDesignElem">
        <pc:chgData name="Nazari, Shair" userId="9cd8286b-29ac-44f1-bef1-3aa065f32b13" providerId="ADAL" clId="{B358CE62-41E6-49DC-A0CC-99F7BFA09751}" dt="2023-02-18T12:42:34.196" v="157"/>
        <pc:sldMkLst>
          <pc:docMk/>
          <pc:sldMk cId="3968535920" sldId="272"/>
        </pc:sldMkLst>
        <pc:spChg chg="del">
          <ac:chgData name="Nazari, Shair" userId="9cd8286b-29ac-44f1-bef1-3aa065f32b13" providerId="ADAL" clId="{B358CE62-41E6-49DC-A0CC-99F7BFA09751}" dt="2023-02-18T12:42:34.196" v="157"/>
          <ac:spMkLst>
            <pc:docMk/>
            <pc:sldMk cId="3968535920" sldId="272"/>
            <ac:spMk id="9" creationId="{1CE580D1-F917-4567-AFB4-99AA9B52ADF0}"/>
          </ac:spMkLst>
        </pc:spChg>
        <pc:spChg chg="del">
          <ac:chgData name="Nazari, Shair" userId="9cd8286b-29ac-44f1-bef1-3aa065f32b13" providerId="ADAL" clId="{B358CE62-41E6-49DC-A0CC-99F7BFA09751}" dt="2023-02-18T12:42:34.196" v="157"/>
          <ac:spMkLst>
            <pc:docMk/>
            <pc:sldMk cId="3968535920" sldId="272"/>
            <ac:spMk id="17" creationId="{EC17D08F-2133-44A9-B28C-CB29928FA8D9}"/>
          </ac:spMkLst>
        </pc:spChg>
        <pc:spChg chg="del">
          <ac:chgData name="Nazari, Shair" userId="9cd8286b-29ac-44f1-bef1-3aa065f32b13" providerId="ADAL" clId="{B358CE62-41E6-49DC-A0CC-99F7BFA09751}" dt="2023-02-18T12:42:34.196" v="157"/>
          <ac:spMkLst>
            <pc:docMk/>
            <pc:sldMk cId="3968535920" sldId="272"/>
            <ac:spMk id="19" creationId="{0CC36881-E309-4C41-8B5B-203AADC15FF6}"/>
          </ac:spMkLst>
        </pc:spChg>
        <pc:grpChg chg="del">
          <ac:chgData name="Nazari, Shair" userId="9cd8286b-29ac-44f1-bef1-3aa065f32b13" providerId="ADAL" clId="{B358CE62-41E6-49DC-A0CC-99F7BFA09751}" dt="2023-02-18T12:42:34.196" v="157"/>
          <ac:grpSpMkLst>
            <pc:docMk/>
            <pc:sldMk cId="3968535920" sldId="272"/>
            <ac:grpSpMk id="23" creationId="{AED92372-F778-4E96-9E90-4E63BAF3CAD3}"/>
          </ac:grpSpMkLst>
        </pc:grpChg>
        <pc:picChg chg="del">
          <ac:chgData name="Nazari, Shair" userId="9cd8286b-29ac-44f1-bef1-3aa065f32b13" providerId="ADAL" clId="{B358CE62-41E6-49DC-A0CC-99F7BFA09751}" dt="2023-02-18T12:42:34.196" v="157"/>
          <ac:picMkLst>
            <pc:docMk/>
            <pc:sldMk cId="3968535920" sldId="272"/>
            <ac:picMk id="11" creationId="{1F5620B8-A2D8-4568-B566-F0453A0D9167}"/>
          </ac:picMkLst>
        </pc:picChg>
        <pc:picChg chg="del">
          <ac:chgData name="Nazari, Shair" userId="9cd8286b-29ac-44f1-bef1-3aa065f32b13" providerId="ADAL" clId="{B358CE62-41E6-49DC-A0CC-99F7BFA09751}" dt="2023-02-18T12:42:34.196" v="157"/>
          <ac:picMkLst>
            <pc:docMk/>
            <pc:sldMk cId="3968535920" sldId="272"/>
            <ac:picMk id="27" creationId="{4B61EBEC-D0CA-456C-98A6-EDA1AC9FB0D6}"/>
          </ac:picMkLst>
        </pc:picChg>
        <pc:cxnChg chg="del">
          <ac:chgData name="Nazari, Shair" userId="9cd8286b-29ac-44f1-bef1-3aa065f32b13" providerId="ADAL" clId="{B358CE62-41E6-49DC-A0CC-99F7BFA09751}" dt="2023-02-18T12:42:34.196" v="157"/>
          <ac:cxnSpMkLst>
            <pc:docMk/>
            <pc:sldMk cId="3968535920" sldId="272"/>
            <ac:cxnSpMk id="13" creationId="{1C7D2BA4-4B7A-4596-8BCC-5CF715423894}"/>
          </ac:cxnSpMkLst>
        </pc:cxnChg>
        <pc:cxnChg chg="del">
          <ac:chgData name="Nazari, Shair" userId="9cd8286b-29ac-44f1-bef1-3aa065f32b13" providerId="ADAL" clId="{B358CE62-41E6-49DC-A0CC-99F7BFA09751}" dt="2023-02-18T12:42:34.196" v="157"/>
          <ac:cxnSpMkLst>
            <pc:docMk/>
            <pc:sldMk cId="3968535920" sldId="272"/>
            <ac:cxnSpMk id="15" creationId="{4977F1E1-2B6F-4BB6-899F-67D8764D83C5}"/>
          </ac:cxnSpMkLst>
        </pc:cxnChg>
        <pc:cxnChg chg="del">
          <ac:chgData name="Nazari, Shair" userId="9cd8286b-29ac-44f1-bef1-3aa065f32b13" providerId="ADAL" clId="{B358CE62-41E6-49DC-A0CC-99F7BFA09751}" dt="2023-02-18T12:42:34.196" v="157"/>
          <ac:cxnSpMkLst>
            <pc:docMk/>
            <pc:sldMk cId="3968535920" sldId="272"/>
            <ac:cxnSpMk id="21" creationId="{84F2C6A8-7D46-49EA-860B-0F0B0208436C}"/>
          </ac:cxnSpMkLst>
        </pc:cxnChg>
        <pc:cxnChg chg="del">
          <ac:chgData name="Nazari, Shair" userId="9cd8286b-29ac-44f1-bef1-3aa065f32b13" providerId="ADAL" clId="{B358CE62-41E6-49DC-A0CC-99F7BFA09751}" dt="2023-02-18T12:42:34.196" v="157"/>
          <ac:cxnSpMkLst>
            <pc:docMk/>
            <pc:sldMk cId="3968535920" sldId="272"/>
            <ac:cxnSpMk id="29" creationId="{718A71EB-D327-4458-85FB-26336B2BA01B}"/>
          </ac:cxnSpMkLst>
        </pc:cxnChg>
      </pc:sldChg>
      <pc:sldChg chg="del">
        <pc:chgData name="Nazari, Shair" userId="9cd8286b-29ac-44f1-bef1-3aa065f32b13" providerId="ADAL" clId="{B358CE62-41E6-49DC-A0CC-99F7BFA09751}" dt="2023-02-18T12:39:42.143" v="146" actId="47"/>
        <pc:sldMkLst>
          <pc:docMk/>
          <pc:sldMk cId="314390631" sldId="273"/>
        </pc:sldMkLst>
      </pc:sldChg>
      <pc:sldChg chg="del">
        <pc:chgData name="Nazari, Shair" userId="9cd8286b-29ac-44f1-bef1-3aa065f32b13" providerId="ADAL" clId="{B358CE62-41E6-49DC-A0CC-99F7BFA09751}" dt="2023-02-18T12:39:44.389" v="147" actId="47"/>
        <pc:sldMkLst>
          <pc:docMk/>
          <pc:sldMk cId="1685245627" sldId="274"/>
        </pc:sldMkLst>
      </pc:sldChg>
      <pc:sldChg chg="addSp delSp modSp mod">
        <pc:chgData name="Nazari, Shair" userId="9cd8286b-29ac-44f1-bef1-3aa065f32b13" providerId="ADAL" clId="{B358CE62-41E6-49DC-A0CC-99F7BFA09751}" dt="2023-02-18T12:42:54.444" v="161" actId="1076"/>
        <pc:sldMkLst>
          <pc:docMk/>
          <pc:sldMk cId="1352735621" sldId="275"/>
        </pc:sldMkLst>
        <pc:spChg chg="mod">
          <ac:chgData name="Nazari, Shair" userId="9cd8286b-29ac-44f1-bef1-3aa065f32b13" providerId="ADAL" clId="{B358CE62-41E6-49DC-A0CC-99F7BFA09751}" dt="2023-02-18T12:42:54.444" v="161" actId="1076"/>
          <ac:spMkLst>
            <pc:docMk/>
            <pc:sldMk cId="1352735621" sldId="275"/>
            <ac:spMk id="2" creationId="{67C66D70-A644-4609-8BEC-F986809660E3}"/>
          </ac:spMkLst>
        </pc:spChg>
        <pc:spChg chg="del mod">
          <ac:chgData name="Nazari, Shair" userId="9cd8286b-29ac-44f1-bef1-3aa065f32b13" providerId="ADAL" clId="{B358CE62-41E6-49DC-A0CC-99F7BFA09751}" dt="2023-02-18T12:42:44.070" v="158" actId="478"/>
          <ac:spMkLst>
            <pc:docMk/>
            <pc:sldMk cId="1352735621" sldId="275"/>
            <ac:spMk id="3" creationId="{C4782825-E76C-4494-9A8A-A952D2C9AD30}"/>
          </ac:spMkLst>
        </pc:spChg>
        <pc:spChg chg="add del mod">
          <ac:chgData name="Nazari, Shair" userId="9cd8286b-29ac-44f1-bef1-3aa065f32b13" providerId="ADAL" clId="{B358CE62-41E6-49DC-A0CC-99F7BFA09751}" dt="2023-02-18T12:42:48.456" v="159" actId="478"/>
          <ac:spMkLst>
            <pc:docMk/>
            <pc:sldMk cId="1352735621" sldId="275"/>
            <ac:spMk id="5" creationId="{C0EA239C-E04B-F568-CB71-DF3768843193}"/>
          </ac:spMkLst>
        </pc:spChg>
      </pc:sldChg>
      <pc:sldChg chg="modSp add mod ord">
        <pc:chgData name="Nazari, Shair" userId="9cd8286b-29ac-44f1-bef1-3aa065f32b13" providerId="ADAL" clId="{B358CE62-41E6-49DC-A0CC-99F7BFA09751}" dt="2023-02-18T12:46:57.385" v="179" actId="20577"/>
        <pc:sldMkLst>
          <pc:docMk/>
          <pc:sldMk cId="3399182671" sldId="418"/>
        </pc:sldMkLst>
        <pc:spChg chg="mod">
          <ac:chgData name="Nazari, Shair" userId="9cd8286b-29ac-44f1-bef1-3aa065f32b13" providerId="ADAL" clId="{B358CE62-41E6-49DC-A0CC-99F7BFA09751}" dt="2023-02-18T12:46:57.385" v="179" actId="20577"/>
          <ac:spMkLst>
            <pc:docMk/>
            <pc:sldMk cId="3399182671" sldId="418"/>
            <ac:spMk id="4" creationId="{76BB4162-3856-B907-84BB-1091DF269AE7}"/>
          </ac:spMkLst>
        </pc:spChg>
      </pc:sldChg>
    </pc:docChg>
  </pc:docChgLst>
  <pc:docChgLst>
    <pc:chgData name="Hofslot-Stal, Anita van" userId="b360a098-9f0a-40eb-8e3f-a1b4682c2ecf" providerId="ADAL" clId="{D65793DA-8106-430B-BA68-EA5E43AA2E3B}"/>
    <pc:docChg chg="modSld">
      <pc:chgData name="Hofslot-Stal, Anita van" userId="b360a098-9f0a-40eb-8e3f-a1b4682c2ecf" providerId="ADAL" clId="{D65793DA-8106-430B-BA68-EA5E43AA2E3B}" dt="2022-05-29T21:46:30.555" v="1" actId="20577"/>
      <pc:docMkLst>
        <pc:docMk/>
      </pc:docMkLst>
      <pc:sldChg chg="modSp mod">
        <pc:chgData name="Hofslot-Stal, Anita van" userId="b360a098-9f0a-40eb-8e3f-a1b4682c2ecf" providerId="ADAL" clId="{D65793DA-8106-430B-BA68-EA5E43AA2E3B}" dt="2022-05-29T21:46:23.303" v="0" actId="20577"/>
        <pc:sldMkLst>
          <pc:docMk/>
          <pc:sldMk cId="267691301" sldId="271"/>
        </pc:sldMkLst>
        <pc:spChg chg="mod">
          <ac:chgData name="Hofslot-Stal, Anita van" userId="b360a098-9f0a-40eb-8e3f-a1b4682c2ecf" providerId="ADAL" clId="{D65793DA-8106-430B-BA68-EA5E43AA2E3B}" dt="2022-05-29T21:46:23.303" v="0" actId="20577"/>
          <ac:spMkLst>
            <pc:docMk/>
            <pc:sldMk cId="267691301" sldId="271"/>
            <ac:spMk id="2" creationId="{1F097595-A9F2-44DD-97F2-CC04F2B46E7D}"/>
          </ac:spMkLst>
        </pc:spChg>
      </pc:sldChg>
      <pc:sldChg chg="modSp mod">
        <pc:chgData name="Hofslot-Stal, Anita van" userId="b360a098-9f0a-40eb-8e3f-a1b4682c2ecf" providerId="ADAL" clId="{D65793DA-8106-430B-BA68-EA5E43AA2E3B}" dt="2022-05-29T21:46:30.555" v="1" actId="20577"/>
        <pc:sldMkLst>
          <pc:docMk/>
          <pc:sldMk cId="827002027" sldId="272"/>
        </pc:sldMkLst>
        <pc:spChg chg="mod">
          <ac:chgData name="Hofslot-Stal, Anita van" userId="b360a098-9f0a-40eb-8e3f-a1b4682c2ecf" providerId="ADAL" clId="{D65793DA-8106-430B-BA68-EA5E43AA2E3B}" dt="2022-05-29T21:46:30.555" v="1" actId="20577"/>
          <ac:spMkLst>
            <pc:docMk/>
            <pc:sldMk cId="827002027" sldId="272"/>
            <ac:spMk id="2" creationId="{E983B844-DB3C-473F-9092-6BCF748C5C0A}"/>
          </ac:spMkLst>
        </pc:spChg>
      </pc:sldChg>
    </pc:docChg>
  </pc:docChgLst>
  <pc:docChgLst>
    <pc:chgData name="Hofslot-Stal, Anita van" userId="b360a098-9f0a-40eb-8e3f-a1b4682c2ecf" providerId="ADAL" clId="{9BC2F7B4-6BEF-4554-9D1F-A2519E206E8E}"/>
    <pc:docChg chg="undo custSel modSld">
      <pc:chgData name="Hofslot-Stal, Anita van" userId="b360a098-9f0a-40eb-8e3f-a1b4682c2ecf" providerId="ADAL" clId="{9BC2F7B4-6BEF-4554-9D1F-A2519E206E8E}" dt="2023-02-20T07:30:36.218" v="117" actId="20577"/>
      <pc:docMkLst>
        <pc:docMk/>
      </pc:docMkLst>
      <pc:sldChg chg="modSp mod">
        <pc:chgData name="Hofslot-Stal, Anita van" userId="b360a098-9f0a-40eb-8e3f-a1b4682c2ecf" providerId="ADAL" clId="{9BC2F7B4-6BEF-4554-9D1F-A2519E206E8E}" dt="2023-02-20T07:30:36.218" v="117" actId="20577"/>
        <pc:sldMkLst>
          <pc:docMk/>
          <pc:sldMk cId="267691301" sldId="271"/>
        </pc:sldMkLst>
        <pc:spChg chg="mod">
          <ac:chgData name="Hofslot-Stal, Anita van" userId="b360a098-9f0a-40eb-8e3f-a1b4682c2ecf" providerId="ADAL" clId="{9BC2F7B4-6BEF-4554-9D1F-A2519E206E8E}" dt="2023-02-20T07:30:36.218" v="117" actId="20577"/>
          <ac:spMkLst>
            <pc:docMk/>
            <pc:sldMk cId="267691301" sldId="271"/>
            <ac:spMk id="3" creationId="{69E978FF-4108-4854-A844-C6B2B8E3372E}"/>
          </ac:spMkLst>
        </pc:spChg>
      </pc:sldChg>
      <pc:sldChg chg="modSp mod">
        <pc:chgData name="Hofslot-Stal, Anita van" userId="b360a098-9f0a-40eb-8e3f-a1b4682c2ecf" providerId="ADAL" clId="{9BC2F7B4-6BEF-4554-9D1F-A2519E206E8E}" dt="2023-02-19T11:39:47.355" v="40" actId="20577"/>
        <pc:sldMkLst>
          <pc:docMk/>
          <pc:sldMk cId="3399182671" sldId="418"/>
        </pc:sldMkLst>
        <pc:spChg chg="mod">
          <ac:chgData name="Hofslot-Stal, Anita van" userId="b360a098-9f0a-40eb-8e3f-a1b4682c2ecf" providerId="ADAL" clId="{9BC2F7B4-6BEF-4554-9D1F-A2519E206E8E}" dt="2023-02-19T11:39:47.355" v="40" actId="20577"/>
          <ac:spMkLst>
            <pc:docMk/>
            <pc:sldMk cId="3399182671" sldId="418"/>
            <ac:spMk id="4" creationId="{76BB4162-3856-B907-84BB-1091DF269AE7}"/>
          </ac:spMkLst>
        </pc:spChg>
      </pc:sldChg>
    </pc:docChg>
  </pc:docChgLst>
  <pc:docChgLst>
    <pc:chgData name="Hofslot-Stal, Anita van" userId="b360a098-9f0a-40eb-8e3f-a1b4682c2ecf" providerId="ADAL" clId="{6C530EE9-D981-48A5-A5B3-178833576902}"/>
    <pc:docChg chg="custSel addSld delSld modSld">
      <pc:chgData name="Hofslot-Stal, Anita van" userId="b360a098-9f0a-40eb-8e3f-a1b4682c2ecf" providerId="ADAL" clId="{6C530EE9-D981-48A5-A5B3-178833576902}" dt="2021-03-08T10:54:24.781" v="637" actId="255"/>
      <pc:docMkLst>
        <pc:docMk/>
      </pc:docMkLst>
      <pc:sldChg chg="del">
        <pc:chgData name="Hofslot-Stal, Anita van" userId="b360a098-9f0a-40eb-8e3f-a1b4682c2ecf" providerId="ADAL" clId="{6C530EE9-D981-48A5-A5B3-178833576902}" dt="2021-03-08T07:35:26.839" v="1" actId="2696"/>
        <pc:sldMkLst>
          <pc:docMk/>
          <pc:sldMk cId="1378813555" sldId="258"/>
        </pc:sldMkLst>
      </pc:sldChg>
      <pc:sldChg chg="addSp delSp modSp mod">
        <pc:chgData name="Hofslot-Stal, Anita van" userId="b360a098-9f0a-40eb-8e3f-a1b4682c2ecf" providerId="ADAL" clId="{6C530EE9-D981-48A5-A5B3-178833576902}" dt="2021-03-08T07:36:52.193" v="14" actId="1076"/>
        <pc:sldMkLst>
          <pc:docMk/>
          <pc:sldMk cId="3635705415" sldId="270"/>
        </pc:sldMkLst>
        <pc:picChg chg="add mod modCrop">
          <ac:chgData name="Hofslot-Stal, Anita van" userId="b360a098-9f0a-40eb-8e3f-a1b4682c2ecf" providerId="ADAL" clId="{6C530EE9-D981-48A5-A5B3-178833576902}" dt="2021-03-08T07:36:52.193" v="14" actId="1076"/>
          <ac:picMkLst>
            <pc:docMk/>
            <pc:sldMk cId="3635705415" sldId="270"/>
            <ac:picMk id="4" creationId="{4B69221E-FECC-4CAA-BE78-FBEE1ED8D431}"/>
          </ac:picMkLst>
        </pc:picChg>
        <pc:picChg chg="del">
          <ac:chgData name="Hofslot-Stal, Anita van" userId="b360a098-9f0a-40eb-8e3f-a1b4682c2ecf" providerId="ADAL" clId="{6C530EE9-D981-48A5-A5B3-178833576902}" dt="2021-03-08T07:36:21.262" v="5" actId="478"/>
          <ac:picMkLst>
            <pc:docMk/>
            <pc:sldMk cId="3635705415" sldId="270"/>
            <ac:picMk id="6" creationId="{732E8BED-9F98-49F8-B5A2-0C180F583FB9}"/>
          </ac:picMkLst>
        </pc:picChg>
      </pc:sldChg>
      <pc:sldChg chg="modSp new mod">
        <pc:chgData name="Hofslot-Stal, Anita van" userId="b360a098-9f0a-40eb-8e3f-a1b4682c2ecf" providerId="ADAL" clId="{6C530EE9-D981-48A5-A5B3-178833576902}" dt="2021-03-08T07:38:53.861" v="228" actId="20577"/>
        <pc:sldMkLst>
          <pc:docMk/>
          <pc:sldMk cId="267691301" sldId="271"/>
        </pc:sldMkLst>
        <pc:spChg chg="mod">
          <ac:chgData name="Hofslot-Stal, Anita van" userId="b360a098-9f0a-40eb-8e3f-a1b4682c2ecf" providerId="ADAL" clId="{6C530EE9-D981-48A5-A5B3-178833576902}" dt="2021-03-08T07:38:53.861" v="228" actId="20577"/>
          <ac:spMkLst>
            <pc:docMk/>
            <pc:sldMk cId="267691301" sldId="271"/>
            <ac:spMk id="2" creationId="{1F097595-A9F2-44DD-97F2-CC04F2B46E7D}"/>
          </ac:spMkLst>
        </pc:spChg>
        <pc:spChg chg="mod">
          <ac:chgData name="Hofslot-Stal, Anita van" userId="b360a098-9f0a-40eb-8e3f-a1b4682c2ecf" providerId="ADAL" clId="{6C530EE9-D981-48A5-A5B3-178833576902}" dt="2021-03-08T07:38:38.892" v="215" actId="255"/>
          <ac:spMkLst>
            <pc:docMk/>
            <pc:sldMk cId="267691301" sldId="271"/>
            <ac:spMk id="3" creationId="{69E978FF-4108-4854-A844-C6B2B8E3372E}"/>
          </ac:spMkLst>
        </pc:spChg>
      </pc:sldChg>
      <pc:sldChg chg="del">
        <pc:chgData name="Hofslot-Stal, Anita van" userId="b360a098-9f0a-40eb-8e3f-a1b4682c2ecf" providerId="ADAL" clId="{6C530EE9-D981-48A5-A5B3-178833576902}" dt="2021-03-08T07:35:21.426" v="0" actId="2696"/>
        <pc:sldMkLst>
          <pc:docMk/>
          <pc:sldMk cId="3771884259" sldId="271"/>
        </pc:sldMkLst>
      </pc:sldChg>
      <pc:sldChg chg="modSp new mod">
        <pc:chgData name="Hofslot-Stal, Anita van" userId="b360a098-9f0a-40eb-8e3f-a1b4682c2ecf" providerId="ADAL" clId="{6C530EE9-D981-48A5-A5B3-178833576902}" dt="2021-03-08T10:53:44.383" v="607" actId="20577"/>
        <pc:sldMkLst>
          <pc:docMk/>
          <pc:sldMk cId="827002027" sldId="272"/>
        </pc:sldMkLst>
        <pc:spChg chg="mod">
          <ac:chgData name="Hofslot-Stal, Anita van" userId="b360a098-9f0a-40eb-8e3f-a1b4682c2ecf" providerId="ADAL" clId="{6C530EE9-D981-48A5-A5B3-178833576902}" dt="2021-03-08T07:39:04.820" v="248" actId="20577"/>
          <ac:spMkLst>
            <pc:docMk/>
            <pc:sldMk cId="827002027" sldId="272"/>
            <ac:spMk id="2" creationId="{E983B844-DB3C-473F-9092-6BCF748C5C0A}"/>
          </ac:spMkLst>
        </pc:spChg>
        <pc:spChg chg="mod">
          <ac:chgData name="Hofslot-Stal, Anita van" userId="b360a098-9f0a-40eb-8e3f-a1b4682c2ecf" providerId="ADAL" clId="{6C530EE9-D981-48A5-A5B3-178833576902}" dt="2021-03-08T10:53:44.383" v="607" actId="20577"/>
          <ac:spMkLst>
            <pc:docMk/>
            <pc:sldMk cId="827002027" sldId="272"/>
            <ac:spMk id="3" creationId="{4DE3E66C-BC63-4D6C-B66A-2133139F45E3}"/>
          </ac:spMkLst>
        </pc:spChg>
      </pc:sldChg>
      <pc:sldChg chg="del">
        <pc:chgData name="Hofslot-Stal, Anita van" userId="b360a098-9f0a-40eb-8e3f-a1b4682c2ecf" providerId="ADAL" clId="{6C530EE9-D981-48A5-A5B3-178833576902}" dt="2021-03-08T07:35:30.533" v="2" actId="2696"/>
        <pc:sldMkLst>
          <pc:docMk/>
          <pc:sldMk cId="1802451611" sldId="272"/>
        </pc:sldMkLst>
      </pc:sldChg>
      <pc:sldChg chg="modSp new mod">
        <pc:chgData name="Hofslot-Stal, Anita van" userId="b360a098-9f0a-40eb-8e3f-a1b4682c2ecf" providerId="ADAL" clId="{6C530EE9-D981-48A5-A5B3-178833576902}" dt="2021-03-08T10:54:01.269" v="623" actId="20577"/>
        <pc:sldMkLst>
          <pc:docMk/>
          <pc:sldMk cId="314390631" sldId="273"/>
        </pc:sldMkLst>
        <pc:spChg chg="mod">
          <ac:chgData name="Hofslot-Stal, Anita van" userId="b360a098-9f0a-40eb-8e3f-a1b4682c2ecf" providerId="ADAL" clId="{6C530EE9-D981-48A5-A5B3-178833576902}" dt="2021-03-08T10:54:01.269" v="623" actId="20577"/>
          <ac:spMkLst>
            <pc:docMk/>
            <pc:sldMk cId="314390631" sldId="273"/>
            <ac:spMk id="2" creationId="{2908B13F-6ACA-42D1-9405-67D9E9399A89}"/>
          </ac:spMkLst>
        </pc:spChg>
        <pc:spChg chg="mod">
          <ac:chgData name="Hofslot-Stal, Anita van" userId="b360a098-9f0a-40eb-8e3f-a1b4682c2ecf" providerId="ADAL" clId="{6C530EE9-D981-48A5-A5B3-178833576902}" dt="2021-03-08T07:54:18.254" v="544" actId="5793"/>
          <ac:spMkLst>
            <pc:docMk/>
            <pc:sldMk cId="314390631" sldId="273"/>
            <ac:spMk id="3" creationId="{E0FCF742-D1A9-4272-8F9A-6D5425A00FED}"/>
          </ac:spMkLst>
        </pc:spChg>
      </pc:sldChg>
      <pc:sldChg chg="del">
        <pc:chgData name="Hofslot-Stal, Anita van" userId="b360a098-9f0a-40eb-8e3f-a1b4682c2ecf" providerId="ADAL" clId="{6C530EE9-D981-48A5-A5B3-178833576902}" dt="2021-03-08T07:35:33.641" v="3" actId="2696"/>
        <pc:sldMkLst>
          <pc:docMk/>
          <pc:sldMk cId="2890216932" sldId="273"/>
        </pc:sldMkLst>
      </pc:sldChg>
      <pc:sldChg chg="addSp delSp modSp new mod setBg">
        <pc:chgData name="Hofslot-Stal, Anita van" userId="b360a098-9f0a-40eb-8e3f-a1b4682c2ecf" providerId="ADAL" clId="{6C530EE9-D981-48A5-A5B3-178833576902}" dt="2021-03-08T07:54:31.909" v="555" actId="478"/>
        <pc:sldMkLst>
          <pc:docMk/>
          <pc:sldMk cId="1685245627" sldId="274"/>
        </pc:sldMkLst>
        <pc:spChg chg="del">
          <ac:chgData name="Hofslot-Stal, Anita van" userId="b360a098-9f0a-40eb-8e3f-a1b4682c2ecf" providerId="ADAL" clId="{6C530EE9-D981-48A5-A5B3-178833576902}" dt="2021-03-08T07:44:33.207" v="471" actId="478"/>
          <ac:spMkLst>
            <pc:docMk/>
            <pc:sldMk cId="1685245627" sldId="274"/>
            <ac:spMk id="2" creationId="{55DF0134-58D7-4EBE-AC2A-72A753069EBC}"/>
          </ac:spMkLst>
        </pc:spChg>
        <pc:spChg chg="del">
          <ac:chgData name="Hofslot-Stal, Anita van" userId="b360a098-9f0a-40eb-8e3f-a1b4682c2ecf" providerId="ADAL" clId="{6C530EE9-D981-48A5-A5B3-178833576902}" dt="2021-03-08T07:44:28.618" v="470" actId="22"/>
          <ac:spMkLst>
            <pc:docMk/>
            <pc:sldMk cId="1685245627" sldId="274"/>
            <ac:spMk id="3" creationId="{833DBBCF-59F4-43FE-9CC5-5D5A1CB01FEB}"/>
          </ac:spMkLst>
        </pc:spChg>
        <pc:spChg chg="add del mod">
          <ac:chgData name="Hofslot-Stal, Anita van" userId="b360a098-9f0a-40eb-8e3f-a1b4682c2ecf" providerId="ADAL" clId="{6C530EE9-D981-48A5-A5B3-178833576902}" dt="2021-03-08T07:54:31.909" v="555" actId="478"/>
          <ac:spMkLst>
            <pc:docMk/>
            <pc:sldMk cId="1685245627" sldId="274"/>
            <ac:spMk id="6" creationId="{43F38511-641F-4AFA-99C3-327745EDCF24}"/>
          </ac:spMkLst>
        </pc:spChg>
        <pc:grpChg chg="add">
          <ac:chgData name="Hofslot-Stal, Anita van" userId="b360a098-9f0a-40eb-8e3f-a1b4682c2ecf" providerId="ADAL" clId="{6C530EE9-D981-48A5-A5B3-178833576902}" dt="2021-03-08T07:44:38.912" v="473" actId="26606"/>
          <ac:grpSpMkLst>
            <pc:docMk/>
            <pc:sldMk cId="1685245627" sldId="274"/>
            <ac:grpSpMk id="10" creationId="{DDE8DE2B-61C1-46D5-BEB8-521321C182C4}"/>
          </ac:grpSpMkLst>
        </pc:grpChg>
        <pc:picChg chg="add mod ord">
          <ac:chgData name="Hofslot-Stal, Anita van" userId="b360a098-9f0a-40eb-8e3f-a1b4682c2ecf" providerId="ADAL" clId="{6C530EE9-D981-48A5-A5B3-178833576902}" dt="2021-03-08T07:44:43.801" v="474" actId="27614"/>
          <ac:picMkLst>
            <pc:docMk/>
            <pc:sldMk cId="1685245627" sldId="274"/>
            <ac:picMk id="5" creationId="{45D4C787-7314-46BC-9ACA-2ED5D20EF7D8}"/>
          </ac:picMkLst>
        </pc:picChg>
      </pc:sldChg>
      <pc:sldChg chg="del">
        <pc:chgData name="Hofslot-Stal, Anita van" userId="b360a098-9f0a-40eb-8e3f-a1b4682c2ecf" providerId="ADAL" clId="{6C530EE9-D981-48A5-A5B3-178833576902}" dt="2021-03-08T07:35:37.003" v="4" actId="2696"/>
        <pc:sldMkLst>
          <pc:docMk/>
          <pc:sldMk cId="1947281104" sldId="274"/>
        </pc:sldMkLst>
      </pc:sldChg>
      <pc:sldChg chg="modSp new mod">
        <pc:chgData name="Hofslot-Stal, Anita van" userId="b360a098-9f0a-40eb-8e3f-a1b4682c2ecf" providerId="ADAL" clId="{6C530EE9-D981-48A5-A5B3-178833576902}" dt="2021-03-08T10:54:24.781" v="637" actId="255"/>
        <pc:sldMkLst>
          <pc:docMk/>
          <pc:sldMk cId="1352735621" sldId="275"/>
        </pc:sldMkLst>
        <pc:spChg chg="mod">
          <ac:chgData name="Hofslot-Stal, Anita van" userId="b360a098-9f0a-40eb-8e3f-a1b4682c2ecf" providerId="ADAL" clId="{6C530EE9-D981-48A5-A5B3-178833576902}" dt="2021-03-08T10:54:13.047" v="630" actId="20577"/>
          <ac:spMkLst>
            <pc:docMk/>
            <pc:sldMk cId="1352735621" sldId="275"/>
            <ac:spMk id="2" creationId="{67C66D70-A644-4609-8BEC-F986809660E3}"/>
          </ac:spMkLst>
        </pc:spChg>
        <pc:spChg chg="mod">
          <ac:chgData name="Hofslot-Stal, Anita van" userId="b360a098-9f0a-40eb-8e3f-a1b4682c2ecf" providerId="ADAL" clId="{6C530EE9-D981-48A5-A5B3-178833576902}" dt="2021-03-08T10:54:24.781" v="637" actId="255"/>
          <ac:spMkLst>
            <pc:docMk/>
            <pc:sldMk cId="1352735621" sldId="275"/>
            <ac:spMk id="3" creationId="{C4782825-E76C-4494-9A8A-A952D2C9AD3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AF0CAE-A177-4067-BF9A-31DB71F8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895" b="203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711679-56BB-4A51-A15D-E6BC17AD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nl-NL" dirty="0"/>
              <a:t>Periode 3.3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5F8C0A5-5C8A-4A7A-9AD8-3051749B4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158937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68FD6-15A7-49A5-B7BC-F05CEB68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kinderopvang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95EC1C-99C7-4171-9C4F-4F000BB13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692" y="3114509"/>
            <a:ext cx="8610744" cy="366705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7BFF5F-2D5C-4ADA-91C8-86550069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9" y="1426755"/>
            <a:ext cx="4137363" cy="35008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8A4983-4733-4257-9FBD-9CBDA2E8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55" y="-50696"/>
            <a:ext cx="6416145" cy="3667051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0CC2FC8E-62AD-4942-87BE-591793F5FD68}"/>
              </a:ext>
            </a:extLst>
          </p:cNvPr>
          <p:cNvSpPr/>
          <p:nvPr/>
        </p:nvSpPr>
        <p:spPr>
          <a:xfrm rot="8070616">
            <a:off x="9625351" y="821982"/>
            <a:ext cx="570513" cy="253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6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5C0BE-C584-4858-BE02-9C09093C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week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74AFBB-66F3-48D3-BCB8-A1DA15E2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0" y="2116485"/>
            <a:ext cx="10622657" cy="10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6BB4162-3856-B907-84BB-1091DF269AE7}"/>
              </a:ext>
            </a:extLst>
          </p:cNvPr>
          <p:cNvSpPr txBox="1"/>
          <p:nvPr/>
        </p:nvSpPr>
        <p:spPr>
          <a:xfrm>
            <a:off x="1333067" y="842264"/>
            <a:ext cx="960252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>
                <a:solidFill>
                  <a:prstClr val="black"/>
                </a:solidFill>
                <a:latin typeface="Trebuchet MS" panose="020B0603020202020204"/>
              </a:rPr>
              <a:t>Agenda :</a:t>
            </a:r>
            <a:endParaRPr lang="nl-NL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lvl="1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Feedback opdracht 01   	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 Anita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Opdracht 3 					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</a:t>
            </a: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 Shair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lvl="2">
              <a:defRPr/>
            </a:pPr>
            <a:endParaRPr lang="nl-NL" sz="28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sz="2800" b="1" dirty="0">
                <a:solidFill>
                  <a:prstClr val="black"/>
                </a:solidFill>
                <a:latin typeface="Trebuchet MS" panose="020B0603020202020204"/>
              </a:rPr>
              <a:t>Zelf aan het werk gaan:</a:t>
            </a:r>
          </a:p>
          <a:p>
            <a:pPr lvl="1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0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lvl="2"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	</a:t>
            </a: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342900">
              <a:defRPr/>
            </a:pPr>
            <a:endParaRPr lang="nl-NL" sz="14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918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97595-A9F2-44DD-97F2-CC04F2B4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3: Film de Hooverdam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978FF-4108-4854-A844-C6B2B8E33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9536930" cy="4110962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/>
              <a:t>Deze kijken we gezamenlijk.</a:t>
            </a:r>
          </a:p>
          <a:p>
            <a:r>
              <a:rPr lang="nl-NL" sz="2800" dirty="0"/>
              <a:t>Tijdens het kijken krijgen jullie een vragenlijst</a:t>
            </a:r>
          </a:p>
          <a:p>
            <a:r>
              <a:rPr lang="nl-NL" sz="2800" dirty="0"/>
              <a:t>Na </a:t>
            </a:r>
            <a:r>
              <a:rPr lang="nl-NL" sz="2800"/>
              <a:t>afloop </a:t>
            </a:r>
            <a:r>
              <a:rPr lang="nl-NL" sz="2800" dirty="0"/>
              <a:t>gezamenlijk nabespreken</a:t>
            </a:r>
            <a:r>
              <a:rPr lang="nl-NL" sz="2800"/>
              <a:t> </a:t>
            </a:r>
            <a:r>
              <a:rPr lang="nl-NL" sz="2800" dirty="0"/>
              <a:t>van de film</a:t>
            </a:r>
          </a:p>
          <a:p>
            <a:r>
              <a:rPr lang="nl-NL" sz="2800" dirty="0"/>
              <a:t>Tijdens de les de vragenlijst op papier inleveren, hierop krijgen jullie een cijfer van ons</a:t>
            </a:r>
          </a:p>
        </p:txBody>
      </p:sp>
    </p:spTree>
    <p:extLst>
      <p:ext uri="{BB962C8B-B14F-4D97-AF65-F5344CB8AC3E}">
        <p14:creationId xmlns:p14="http://schemas.microsoft.com/office/powerpoint/2010/main" val="26769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66D70-A644-4609-8BEC-F9868096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96" y="2467707"/>
            <a:ext cx="1778651" cy="1320800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35273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DD9F5-70AB-40FA-BEF2-46CF4E33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Nu aan de slag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817CEDF-68B3-44D9-8D1D-C249DE7D7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2609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359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jeroo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145A26-289B-4C6D-B17F-4BEC9BCF64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FBC27-AEF9-4D73-BC7B-9345ECB9F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D062C4-F4C8-4CE3-BBA7-0AC28E792C32}">
  <ds:schemaRefs>
    <ds:schemaRef ds:uri="http://schemas.microsoft.com/office/2006/metadata/properties"/>
    <ds:schemaRef ds:uri="http://schemas.microsoft.com/office/infopath/2007/PartnerControls"/>
    <ds:schemaRef ds:uri="cdb57d31-47ec-465d-bfe9-1394de3bb8b1"/>
    <ds:schemaRef ds:uri="1e3ce222-b516-4c4d-b8c8-4bdfb41128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79</Words>
  <Application>Microsoft Office PowerPoint</Application>
  <PresentationFormat>Breedbeeld</PresentationFormat>
  <Paragraphs>26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Periode 3.3</vt:lpstr>
      <vt:lpstr>Project kinderopvang</vt:lpstr>
      <vt:lpstr>Deze week</vt:lpstr>
      <vt:lpstr>PowerPoint-presentatie</vt:lpstr>
      <vt:lpstr>Opdracht 3: Film de Hooverdam</vt:lpstr>
      <vt:lpstr>Vragen?</vt:lpstr>
      <vt:lpstr>Nu 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3.3</dc:title>
  <dc:creator>Hofslot-Stal, Anita van</dc:creator>
  <cp:lastModifiedBy>Nazari, Shair</cp:lastModifiedBy>
  <cp:revision>16</cp:revision>
  <dcterms:created xsi:type="dcterms:W3CDTF">2021-02-07T14:43:52Z</dcterms:created>
  <dcterms:modified xsi:type="dcterms:W3CDTF">2023-02-20T07:32:54Z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